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7432000" cy="16459200"/>
  <p:notesSz cx="6715125" cy="92392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9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9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9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9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9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9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9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9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16">
          <p15:clr>
            <a:srgbClr val="A4A3A4"/>
          </p15:clr>
        </p15:guide>
        <p15:guide id="2" orient="horz" pos="10098">
          <p15:clr>
            <a:srgbClr val="A4A3A4"/>
          </p15:clr>
        </p15:guide>
        <p15:guide id="3" pos="86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A7C4FF"/>
    <a:srgbClr val="003064"/>
    <a:srgbClr val="0046D2"/>
    <a:srgbClr val="003300"/>
    <a:srgbClr val="006600"/>
    <a:srgbClr val="339933"/>
    <a:srgbClr val="698ED9"/>
    <a:srgbClr val="C0C0C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1176" y="78"/>
      </p:cViewPr>
      <p:guideLst>
        <p:guide orient="horz" pos="5216"/>
        <p:guide orient="horz" pos="10098"/>
        <p:guide pos="86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3650" y="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71488" y="692150"/>
            <a:ext cx="5773737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389438"/>
            <a:ext cx="5372100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570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3650" y="877570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341125-7FD1-4FFC-BA04-8606EAC93EE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385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2175DA-0793-4A20-9271-7587546B9D8B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53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aprint.com/" TargetMode="Externa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27"/>
          <a:stretch>
            <a:fillRect/>
          </a:stretch>
        </p:blipFill>
        <p:spPr bwMode="auto">
          <a:xfrm>
            <a:off x="22008407" y="16156967"/>
            <a:ext cx="3000433" cy="154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1"/>
          <p:cNvSpPr txBox="1"/>
          <p:nvPr userDrawn="1"/>
        </p:nvSpPr>
        <p:spPr>
          <a:xfrm>
            <a:off x="24999573" y="16067231"/>
            <a:ext cx="197566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300" dirty="0">
                <a:solidFill>
                  <a:schemeClr val="bg1"/>
                </a:solidFill>
              </a:rPr>
              <a:t>www.postersession.com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2508250" rtl="0" fontAlgn="base">
        <a:spcBef>
          <a:spcPct val="0"/>
        </a:spcBef>
        <a:spcAft>
          <a:spcPct val="0"/>
        </a:spcAft>
        <a:defRPr sz="12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508250" rtl="0" fontAlgn="base">
        <a:spcBef>
          <a:spcPct val="0"/>
        </a:spcBef>
        <a:spcAft>
          <a:spcPct val="0"/>
        </a:spcAft>
        <a:defRPr sz="12100">
          <a:solidFill>
            <a:schemeClr val="tx2"/>
          </a:solidFill>
          <a:latin typeface="Arial" charset="0"/>
        </a:defRPr>
      </a:lvl2pPr>
      <a:lvl3pPr algn="ctr" defTabSz="2508250" rtl="0" fontAlgn="base">
        <a:spcBef>
          <a:spcPct val="0"/>
        </a:spcBef>
        <a:spcAft>
          <a:spcPct val="0"/>
        </a:spcAft>
        <a:defRPr sz="12100">
          <a:solidFill>
            <a:schemeClr val="tx2"/>
          </a:solidFill>
          <a:latin typeface="Arial" charset="0"/>
        </a:defRPr>
      </a:lvl3pPr>
      <a:lvl4pPr algn="ctr" defTabSz="2508250" rtl="0" fontAlgn="base">
        <a:spcBef>
          <a:spcPct val="0"/>
        </a:spcBef>
        <a:spcAft>
          <a:spcPct val="0"/>
        </a:spcAft>
        <a:defRPr sz="12100">
          <a:solidFill>
            <a:schemeClr val="tx2"/>
          </a:solidFill>
          <a:latin typeface="Arial" charset="0"/>
        </a:defRPr>
      </a:lvl4pPr>
      <a:lvl5pPr algn="ctr" defTabSz="2508250" rtl="0" fontAlgn="base">
        <a:spcBef>
          <a:spcPct val="0"/>
        </a:spcBef>
        <a:spcAft>
          <a:spcPct val="0"/>
        </a:spcAft>
        <a:defRPr sz="12100">
          <a:solidFill>
            <a:schemeClr val="tx2"/>
          </a:solidFill>
          <a:latin typeface="Arial" charset="0"/>
        </a:defRPr>
      </a:lvl5pPr>
      <a:lvl6pPr marL="457200" algn="ctr" defTabSz="2508250" rtl="0" fontAlgn="base">
        <a:spcBef>
          <a:spcPct val="0"/>
        </a:spcBef>
        <a:spcAft>
          <a:spcPct val="0"/>
        </a:spcAft>
        <a:defRPr sz="12100">
          <a:solidFill>
            <a:schemeClr val="tx2"/>
          </a:solidFill>
          <a:latin typeface="Arial" charset="0"/>
        </a:defRPr>
      </a:lvl6pPr>
      <a:lvl7pPr marL="914400" algn="ctr" defTabSz="2508250" rtl="0" fontAlgn="base">
        <a:spcBef>
          <a:spcPct val="0"/>
        </a:spcBef>
        <a:spcAft>
          <a:spcPct val="0"/>
        </a:spcAft>
        <a:defRPr sz="12100">
          <a:solidFill>
            <a:schemeClr val="tx2"/>
          </a:solidFill>
          <a:latin typeface="Arial" charset="0"/>
        </a:defRPr>
      </a:lvl7pPr>
      <a:lvl8pPr marL="1371600" algn="ctr" defTabSz="2508250" rtl="0" fontAlgn="base">
        <a:spcBef>
          <a:spcPct val="0"/>
        </a:spcBef>
        <a:spcAft>
          <a:spcPct val="0"/>
        </a:spcAft>
        <a:defRPr sz="12100">
          <a:solidFill>
            <a:schemeClr val="tx2"/>
          </a:solidFill>
          <a:latin typeface="Arial" charset="0"/>
        </a:defRPr>
      </a:lvl8pPr>
      <a:lvl9pPr marL="1828800" algn="ctr" defTabSz="2508250" rtl="0" fontAlgn="base">
        <a:spcBef>
          <a:spcPct val="0"/>
        </a:spcBef>
        <a:spcAft>
          <a:spcPct val="0"/>
        </a:spcAft>
        <a:defRPr sz="12100">
          <a:solidFill>
            <a:schemeClr val="tx2"/>
          </a:solidFill>
          <a:latin typeface="Arial" charset="0"/>
        </a:defRPr>
      </a:lvl9pPr>
    </p:titleStyle>
    <p:bodyStyle>
      <a:lvl1pPr marL="941388" indent="-941388" algn="l" defTabSz="2508250" rtl="0" fontAlgn="base">
        <a:spcBef>
          <a:spcPct val="20000"/>
        </a:spcBef>
        <a:spcAft>
          <a:spcPct val="0"/>
        </a:spcAft>
        <a:buChar char="•"/>
        <a:defRPr sz="8800">
          <a:solidFill>
            <a:schemeClr val="tx1"/>
          </a:solidFill>
          <a:latin typeface="+mn-lt"/>
          <a:ea typeface="+mn-ea"/>
          <a:cs typeface="+mn-cs"/>
        </a:defRPr>
      </a:lvl1pPr>
      <a:lvl2pPr marL="2036763" indent="-782638" algn="l" defTabSz="2508250" rtl="0" fontAlgn="base">
        <a:spcBef>
          <a:spcPct val="20000"/>
        </a:spcBef>
        <a:spcAft>
          <a:spcPct val="0"/>
        </a:spcAft>
        <a:buChar char="–"/>
        <a:defRPr sz="7700">
          <a:solidFill>
            <a:schemeClr val="tx1"/>
          </a:solidFill>
          <a:latin typeface="+mn-lt"/>
        </a:defRPr>
      </a:lvl2pPr>
      <a:lvl3pPr marL="3135313" indent="-627063" algn="l" defTabSz="2508250" rtl="0" fontAlgn="base">
        <a:spcBef>
          <a:spcPct val="20000"/>
        </a:spcBef>
        <a:spcAft>
          <a:spcPct val="0"/>
        </a:spcAft>
        <a:buChar char="•"/>
        <a:defRPr sz="6600">
          <a:solidFill>
            <a:schemeClr val="tx1"/>
          </a:solidFill>
          <a:latin typeface="+mn-lt"/>
        </a:defRPr>
      </a:lvl3pPr>
      <a:lvl4pPr marL="4387850" indent="-625475" algn="l" defTabSz="2508250" rtl="0" fontAlgn="base">
        <a:spcBef>
          <a:spcPct val="20000"/>
        </a:spcBef>
        <a:spcAft>
          <a:spcPct val="0"/>
        </a:spcAft>
        <a:buChar char="–"/>
        <a:defRPr sz="5500">
          <a:solidFill>
            <a:schemeClr val="tx1"/>
          </a:solidFill>
          <a:latin typeface="+mn-lt"/>
        </a:defRPr>
      </a:lvl4pPr>
      <a:lvl5pPr marL="5643563" indent="-627063" algn="l" defTabSz="2508250" rtl="0" fontAlgn="base">
        <a:spcBef>
          <a:spcPct val="20000"/>
        </a:spcBef>
        <a:spcAft>
          <a:spcPct val="0"/>
        </a:spcAft>
        <a:buChar char="»"/>
        <a:defRPr sz="5500">
          <a:solidFill>
            <a:schemeClr val="tx1"/>
          </a:solidFill>
          <a:latin typeface="+mn-lt"/>
        </a:defRPr>
      </a:lvl5pPr>
      <a:lvl6pPr marL="6100763" indent="-627063" algn="l" defTabSz="2508250" rtl="0" fontAlgn="base">
        <a:spcBef>
          <a:spcPct val="20000"/>
        </a:spcBef>
        <a:spcAft>
          <a:spcPct val="0"/>
        </a:spcAft>
        <a:buChar char="»"/>
        <a:defRPr sz="5500">
          <a:solidFill>
            <a:schemeClr val="tx1"/>
          </a:solidFill>
          <a:latin typeface="+mn-lt"/>
        </a:defRPr>
      </a:lvl6pPr>
      <a:lvl7pPr marL="6557963" indent="-627063" algn="l" defTabSz="2508250" rtl="0" fontAlgn="base">
        <a:spcBef>
          <a:spcPct val="20000"/>
        </a:spcBef>
        <a:spcAft>
          <a:spcPct val="0"/>
        </a:spcAft>
        <a:buChar char="»"/>
        <a:defRPr sz="5500">
          <a:solidFill>
            <a:schemeClr val="tx1"/>
          </a:solidFill>
          <a:latin typeface="+mn-lt"/>
        </a:defRPr>
      </a:lvl7pPr>
      <a:lvl8pPr marL="7015163" indent="-627063" algn="l" defTabSz="2508250" rtl="0" fontAlgn="base">
        <a:spcBef>
          <a:spcPct val="20000"/>
        </a:spcBef>
        <a:spcAft>
          <a:spcPct val="0"/>
        </a:spcAft>
        <a:buChar char="»"/>
        <a:defRPr sz="5500">
          <a:solidFill>
            <a:schemeClr val="tx1"/>
          </a:solidFill>
          <a:latin typeface="+mn-lt"/>
        </a:defRPr>
      </a:lvl8pPr>
      <a:lvl9pPr marL="7472363" indent="-627063" algn="l" defTabSz="2508250" rtl="0" fontAlgn="base">
        <a:spcBef>
          <a:spcPct val="20000"/>
        </a:spcBef>
        <a:spcAft>
          <a:spcPct val="0"/>
        </a:spcAft>
        <a:buChar char="»"/>
        <a:defRPr sz="5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1.png">
            <a:extLst>
              <a:ext uri="{FF2B5EF4-FFF2-40B4-BE49-F238E27FC236}">
                <a16:creationId xmlns:a16="http://schemas.microsoft.com/office/drawing/2014/main" xmlns="" id="{A3390361-5988-481C-A2D4-2464A9B8CD3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199954" y="269311"/>
            <a:ext cx="2973837" cy="2868369"/>
          </a:xfrm>
          <a:prstGeom prst="rect">
            <a:avLst/>
          </a:prstGeom>
          <a:ln/>
        </p:spPr>
      </p:pic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7526109" y="4987485"/>
            <a:ext cx="5876925" cy="263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2247" tIns="26123" rIns="52247" bIns="26123">
            <a:spAutoFit/>
          </a:bodyPr>
          <a:lstStyle/>
          <a:p>
            <a:pPr algn="just" eaLnBrk="1" hangingPunct="1">
              <a:defRPr/>
            </a:pPr>
            <a:r>
              <a:rPr lang="pt-BR" sz="2800" dirty="0">
                <a:latin typeface="Calibri" pitchFamily="34" charset="0"/>
              </a:rPr>
              <a:t>Deve ser </a:t>
            </a:r>
            <a:r>
              <a:rPr lang="pt-BR" sz="2800" dirty="0" smtClean="0">
                <a:latin typeface="Calibri" pitchFamily="34" charset="0"/>
              </a:rPr>
              <a:t>descrita </a:t>
            </a:r>
            <a:r>
              <a:rPr lang="pt-BR" sz="2800" dirty="0">
                <a:latin typeface="Calibri" pitchFamily="34" charset="0"/>
              </a:rPr>
              <a:t>a metodologia aplicada ao trabalho com dados acerca das amostras, os materiais utilizados (questionários, instrumentos de diagnósticos, </a:t>
            </a:r>
            <a:r>
              <a:rPr lang="pt-BR" sz="2800" dirty="0" err="1">
                <a:latin typeface="Calibri" pitchFamily="34" charset="0"/>
              </a:rPr>
              <a:t>etc</a:t>
            </a:r>
            <a:r>
              <a:rPr lang="pt-BR" sz="2800" dirty="0">
                <a:latin typeface="Calibri" pitchFamily="34" charset="0"/>
              </a:rPr>
              <a:t>) e os métodos utilizados. </a:t>
            </a:r>
            <a:r>
              <a:rPr lang="pt-BR" sz="2800" b="1" dirty="0">
                <a:latin typeface="Calibri" pitchFamily="34" charset="0"/>
              </a:rPr>
              <a:t>Letra </a:t>
            </a:r>
            <a:r>
              <a:rPr lang="pt-BR" sz="2800" b="1" dirty="0" err="1">
                <a:latin typeface="Calibri" pitchFamily="34" charset="0"/>
              </a:rPr>
              <a:t>Calibri</a:t>
            </a:r>
            <a:r>
              <a:rPr lang="pt-BR" sz="2800" b="1" dirty="0">
                <a:latin typeface="Calibri" pitchFamily="34" charset="0"/>
              </a:rPr>
              <a:t>, tamanho 28.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4109364" y="37293"/>
            <a:ext cx="21345525" cy="394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2247" tIns="26123" rIns="52247" bIns="26123">
            <a:spAutoFit/>
          </a:bodyPr>
          <a:lstStyle/>
          <a:p>
            <a:pPr defTabSz="2508250">
              <a:spcBef>
                <a:spcPts val="0"/>
              </a:spcBef>
            </a:pPr>
            <a:r>
              <a:rPr lang="en-US" sz="4800" b="1" dirty="0" err="1">
                <a:latin typeface="Calibri" pitchFamily="34" charset="0"/>
              </a:rPr>
              <a:t>Título</a:t>
            </a:r>
            <a:r>
              <a:rPr lang="en-US" sz="4800" b="1" dirty="0">
                <a:latin typeface="Calibri" pitchFamily="34" charset="0"/>
              </a:rPr>
              <a:t>: </a:t>
            </a:r>
            <a:r>
              <a:rPr lang="en-US" sz="4800" b="1" dirty="0" err="1">
                <a:latin typeface="Calibri" pitchFamily="34" charset="0"/>
              </a:rPr>
              <a:t>fonte</a:t>
            </a:r>
            <a:r>
              <a:rPr lang="en-US" sz="4800" b="1" dirty="0">
                <a:latin typeface="Calibri" pitchFamily="34" charset="0"/>
              </a:rPr>
              <a:t> Calibri </a:t>
            </a:r>
            <a:r>
              <a:rPr lang="en-US" sz="4800" b="1" dirty="0" err="1">
                <a:latin typeface="Calibri" pitchFamily="34" charset="0"/>
              </a:rPr>
              <a:t>tamanho</a:t>
            </a:r>
            <a:r>
              <a:rPr lang="en-US" sz="4800" b="1" dirty="0">
                <a:latin typeface="Calibri" pitchFamily="34" charset="0"/>
              </a:rPr>
              <a:t> 48</a:t>
            </a:r>
          </a:p>
          <a:p>
            <a:pPr defTabSz="2508250">
              <a:spcBef>
                <a:spcPts val="0"/>
              </a:spcBef>
            </a:pPr>
            <a:endParaRPr lang="en-US" sz="4800" b="1" dirty="0"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pt-BR" sz="3000" dirty="0"/>
              <a:t>Nome completo do autor </a:t>
            </a:r>
            <a:r>
              <a:rPr lang="pt-BR" sz="3000" baseline="30000" dirty="0"/>
              <a:t>1</a:t>
            </a:r>
            <a:r>
              <a:rPr lang="pt-BR" sz="3000" dirty="0"/>
              <a:t>; Nome completo do autor </a:t>
            </a:r>
            <a:r>
              <a:rPr lang="pt-BR" sz="3000" baseline="30000" dirty="0"/>
              <a:t>2 </a:t>
            </a:r>
            <a:r>
              <a:rPr lang="pt-BR" sz="3000" dirty="0"/>
              <a:t>; Nome completo do autor </a:t>
            </a:r>
            <a:r>
              <a:rPr lang="pt-BR" sz="3000" baseline="30000" dirty="0"/>
              <a:t>3</a:t>
            </a:r>
            <a:r>
              <a:rPr lang="pt-BR" sz="3000" dirty="0"/>
              <a:t>; Nome completo do autor </a:t>
            </a:r>
            <a:r>
              <a:rPr lang="pt-BR" sz="3000" baseline="30000" dirty="0"/>
              <a:t>4</a:t>
            </a:r>
            <a:r>
              <a:rPr lang="pt-BR" sz="3000" dirty="0"/>
              <a:t>; </a:t>
            </a:r>
          </a:p>
          <a:p>
            <a:pPr>
              <a:spcBef>
                <a:spcPts val="600"/>
              </a:spcBef>
            </a:pPr>
            <a:r>
              <a:rPr lang="pt-BR" sz="3000" dirty="0"/>
              <a:t>Nome completo do autor </a:t>
            </a:r>
            <a:r>
              <a:rPr lang="pt-BR" sz="3000" baseline="30000" dirty="0"/>
              <a:t>5 </a:t>
            </a:r>
            <a:r>
              <a:rPr lang="pt-BR" sz="3000" dirty="0"/>
              <a:t>; Nome completo do autor </a:t>
            </a:r>
            <a:r>
              <a:rPr lang="pt-BR" sz="3000" baseline="30000" dirty="0"/>
              <a:t>6</a:t>
            </a:r>
            <a:r>
              <a:rPr lang="pt-BR" sz="3000" dirty="0"/>
              <a:t> ; Nome completo do autor </a:t>
            </a:r>
            <a:r>
              <a:rPr lang="pt-BR" sz="3000" baseline="30000" dirty="0"/>
              <a:t>7;</a:t>
            </a:r>
            <a:r>
              <a:rPr lang="pt-BR" sz="3000" dirty="0"/>
              <a:t> Nome completo do autor </a:t>
            </a:r>
            <a:r>
              <a:rPr lang="pt-BR" sz="3000" baseline="30000" dirty="0"/>
              <a:t>8</a:t>
            </a:r>
          </a:p>
          <a:p>
            <a:pPr>
              <a:spcBef>
                <a:spcPts val="600"/>
              </a:spcBef>
            </a:pPr>
            <a:r>
              <a:rPr lang="pt-BR" sz="2400" baseline="30000" dirty="0"/>
              <a:t>1 </a:t>
            </a:r>
            <a:r>
              <a:rPr lang="pt-BR" sz="2400" dirty="0"/>
              <a:t>Instituição do autor, cidade/Estado, e-mail; </a:t>
            </a:r>
            <a:r>
              <a:rPr lang="pt-BR" sz="2400" baseline="30000" dirty="0"/>
              <a:t>2</a:t>
            </a:r>
            <a:r>
              <a:rPr lang="pt-BR" sz="2400" dirty="0"/>
              <a:t> Instituição do autor, cidade/Estado;</a:t>
            </a:r>
          </a:p>
          <a:p>
            <a:pPr>
              <a:spcBef>
                <a:spcPts val="600"/>
              </a:spcBef>
            </a:pPr>
            <a:r>
              <a:rPr lang="pt-BR" sz="2400" baseline="30000" dirty="0"/>
              <a:t> 3 </a:t>
            </a:r>
            <a:r>
              <a:rPr lang="pt-BR" sz="2400" dirty="0"/>
              <a:t>Instituição do autor, cidade/Estado; </a:t>
            </a:r>
            <a:r>
              <a:rPr lang="pt-BR" sz="2400" baseline="30000" dirty="0"/>
              <a:t>4</a:t>
            </a:r>
            <a:r>
              <a:rPr lang="pt-BR" sz="2400" dirty="0"/>
              <a:t> Instituição do autor, cidade/Estado; </a:t>
            </a:r>
          </a:p>
          <a:p>
            <a:pPr>
              <a:spcBef>
                <a:spcPts val="600"/>
              </a:spcBef>
            </a:pPr>
            <a:r>
              <a:rPr lang="pt-BR" sz="2400" baseline="30000" dirty="0"/>
              <a:t>5 </a:t>
            </a:r>
            <a:r>
              <a:rPr lang="pt-BR" sz="2400" dirty="0"/>
              <a:t>Instituição do autor, cidade/Estado; </a:t>
            </a:r>
            <a:r>
              <a:rPr lang="pt-BR" sz="2400" baseline="30000" dirty="0"/>
              <a:t>6</a:t>
            </a:r>
            <a:r>
              <a:rPr lang="pt-BR" sz="2400" dirty="0"/>
              <a:t> Instituição do autor, cidade/Estado;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128029" y="4982261"/>
            <a:ext cx="5876925" cy="823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2247" tIns="26123" rIns="52247" bIns="26123">
            <a:spAutoFit/>
          </a:bodyPr>
          <a:lstStyle/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pt-BR" sz="2800" dirty="0">
                <a:latin typeface="Calibri" pitchFamily="34" charset="0"/>
              </a:rPr>
              <a:t>O pôster deve ser preparado num único slide conforme o tema do resumo submetido ao I </a:t>
            </a:r>
            <a:r>
              <a:rPr lang="pt-BR" sz="2800" dirty="0" smtClean="0">
                <a:latin typeface="Calibri" pitchFamily="34" charset="0"/>
              </a:rPr>
              <a:t>Congresso de Pós-Graduação </a:t>
            </a:r>
            <a:r>
              <a:rPr lang="pt-BR" sz="2800" dirty="0">
                <a:latin typeface="Calibri" pitchFamily="34" charset="0"/>
              </a:rPr>
              <a:t>2021. O trabalho deve conter introdução, materiais e métodos, resultados e discussões e conclusões. Para mostrar os resultados poderão ser usados gráficos, figuras, fotografias e tabelas. O conteúdo do pôster será exibido </a:t>
            </a:r>
            <a:r>
              <a:rPr lang="pt-BR" sz="2800" dirty="0" smtClean="0">
                <a:latin typeface="Calibri" pitchFamily="34" charset="0"/>
              </a:rPr>
              <a:t>em uma sala on-line do </a:t>
            </a:r>
            <a:r>
              <a:rPr lang="pt-BR" sz="2800" i="1" dirty="0" smtClean="0">
                <a:latin typeface="Calibri" pitchFamily="34" charset="0"/>
              </a:rPr>
              <a:t>Google </a:t>
            </a:r>
            <a:r>
              <a:rPr lang="pt-BR" sz="2800" i="1" dirty="0" err="1" smtClean="0">
                <a:latin typeface="Calibri" pitchFamily="34" charset="0"/>
              </a:rPr>
              <a:t>Meet</a:t>
            </a:r>
            <a:r>
              <a:rPr lang="pt-BR" sz="2800" dirty="0" smtClean="0">
                <a:latin typeface="Calibri" pitchFamily="34" charset="0"/>
              </a:rPr>
              <a:t>. </a:t>
            </a:r>
            <a:r>
              <a:rPr lang="pt-BR" sz="2800" dirty="0">
                <a:latin typeface="Calibri" pitchFamily="34" charset="0"/>
              </a:rPr>
              <a:t>Escreva o texto usando o layout deste arquivo com 04 (quatro) colunas e ocupando toda a área necessária. Os espaços podem ser redimensionados conforme o conteúdo de cada trabalho, mas deve ser mantida a estrutura e demais formatações. Deve constar o </a:t>
            </a:r>
            <a:r>
              <a:rPr lang="pt-BR" sz="2800" dirty="0" smtClean="0">
                <a:latin typeface="Calibri" pitchFamily="34" charset="0"/>
              </a:rPr>
              <a:t>objetivo na introdução. </a:t>
            </a:r>
            <a:r>
              <a:rPr lang="pt-BR" sz="2800" b="1" dirty="0">
                <a:latin typeface="Calibri" pitchFamily="34" charset="0"/>
              </a:rPr>
              <a:t>Letra </a:t>
            </a:r>
            <a:r>
              <a:rPr lang="pt-BR" sz="2800" b="1" dirty="0" err="1">
                <a:latin typeface="Calibri" pitchFamily="34" charset="0"/>
              </a:rPr>
              <a:t>Calibri</a:t>
            </a:r>
            <a:r>
              <a:rPr lang="pt-BR" sz="2800" b="1" dirty="0">
                <a:latin typeface="Calibri" pitchFamily="34" charset="0"/>
              </a:rPr>
              <a:t>, tamanho 28.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0" y="15708086"/>
            <a:ext cx="27431999" cy="751113"/>
          </a:xfrm>
          <a:prstGeom prst="rect">
            <a:avLst/>
          </a:prstGeom>
          <a:solidFill>
            <a:srgbClr val="003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8743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A7C4FF"/>
                </a:solidFill>
                <a:latin typeface="Calibri" pitchFamily="34" charset="0"/>
              </a:rPr>
              <a:t>I </a:t>
            </a:r>
            <a:r>
              <a:rPr lang="pt-BR" sz="3200" b="1" dirty="0" smtClean="0">
                <a:solidFill>
                  <a:srgbClr val="A7C4FF"/>
                </a:solidFill>
                <a:latin typeface="Calibri" pitchFamily="34" charset="0"/>
              </a:rPr>
              <a:t>Congresso de Pós-Graduação </a:t>
            </a:r>
            <a:r>
              <a:rPr lang="pt-BR" sz="3200" b="1" dirty="0">
                <a:solidFill>
                  <a:srgbClr val="A7C4FF"/>
                </a:solidFill>
                <a:latin typeface="Calibri" pitchFamily="34" charset="0"/>
              </a:rPr>
              <a:t>SAPIENS 2021 – </a:t>
            </a:r>
            <a:r>
              <a:rPr lang="pt-BR" sz="3200" b="1" dirty="0" smtClean="0">
                <a:solidFill>
                  <a:srgbClr val="A7C4FF"/>
                </a:solidFill>
                <a:latin typeface="Calibri" pitchFamily="34" charset="0"/>
              </a:rPr>
              <a:t>Universidade </a:t>
            </a:r>
            <a:r>
              <a:rPr lang="pt-BR" sz="3200" b="1" dirty="0">
                <a:solidFill>
                  <a:srgbClr val="A7C4FF"/>
                </a:solidFill>
                <a:latin typeface="Calibri" pitchFamily="34" charset="0"/>
              </a:rPr>
              <a:t>Federal do Agreste de Pernambuco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3848897" y="4982261"/>
            <a:ext cx="58769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Calibri" pitchFamily="34" charset="0"/>
              </a:rPr>
              <a:t>A seguir estão apresentados alguns resultados que foram obtidos em estudos específicos e eles aqui foram expressos em gráficos, mas também podem ser utilizadas tabelas e fotos </a:t>
            </a:r>
            <a:r>
              <a:rPr lang="pt-BR" sz="2800" b="1" dirty="0">
                <a:latin typeface="Calibri" pitchFamily="34" charset="0"/>
              </a:rPr>
              <a:t>Letra </a:t>
            </a:r>
            <a:r>
              <a:rPr lang="pt-BR" sz="2800" b="1" dirty="0" err="1">
                <a:latin typeface="Calibri" pitchFamily="34" charset="0"/>
              </a:rPr>
              <a:t>Calibri</a:t>
            </a:r>
            <a:r>
              <a:rPr lang="pt-BR" sz="2800" b="1" dirty="0">
                <a:latin typeface="Calibri" pitchFamily="34" charset="0"/>
              </a:rPr>
              <a:t>, tamanho 28.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0170996" y="5055630"/>
            <a:ext cx="587692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Calibri" pitchFamily="34" charset="0"/>
              </a:rPr>
              <a:t>Exemplo: A apresentação deste pôster ocorrerá no SAPIENS UFAPE 2021, no dia 03 de dezembro de 2021 Garanhuns/PE. </a:t>
            </a:r>
          </a:p>
          <a:p>
            <a:pPr algn="just"/>
            <a:r>
              <a:rPr lang="pt-BR" sz="2800" b="1" dirty="0">
                <a:latin typeface="Calibri" pitchFamily="34" charset="0"/>
              </a:rPr>
              <a:t>Letra </a:t>
            </a:r>
            <a:r>
              <a:rPr lang="pt-BR" sz="2800" b="1" dirty="0" err="1">
                <a:latin typeface="Calibri" pitchFamily="34" charset="0"/>
              </a:rPr>
              <a:t>Calibri</a:t>
            </a:r>
            <a:r>
              <a:rPr lang="pt-BR" sz="2800" b="1" dirty="0">
                <a:latin typeface="Calibri" pitchFamily="34" charset="0"/>
              </a:rPr>
              <a:t>, tamanho 28</a:t>
            </a:r>
            <a:r>
              <a:rPr lang="pt-BR" b="1" dirty="0"/>
              <a:t>.</a:t>
            </a:r>
          </a:p>
        </p:txBody>
      </p:sp>
      <p:sp>
        <p:nvSpPr>
          <p:cNvPr id="50" name="Text Box 42"/>
          <p:cNvSpPr txBox="1">
            <a:spLocks noChangeArrowheads="1"/>
          </p:cNvSpPr>
          <p:nvPr/>
        </p:nvSpPr>
        <p:spPr bwMode="auto">
          <a:xfrm>
            <a:off x="20170996" y="8900453"/>
            <a:ext cx="5876926" cy="606754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52247" tIns="26123" rIns="52247" bIns="26123">
            <a:spAutoFit/>
          </a:bodyPr>
          <a:lstStyle/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REFERÊNCIAS (Opcional)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0170996" y="9507207"/>
            <a:ext cx="58769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Calibri" pitchFamily="34" charset="0"/>
              </a:rPr>
              <a:t>Tamanho da letra 28 – em ABNT e somente as que aparecerem no texto do pôster, ou as mais relevantes.</a:t>
            </a:r>
          </a:p>
        </p:txBody>
      </p:sp>
      <p:sp>
        <p:nvSpPr>
          <p:cNvPr id="26" name="Text Box 42"/>
          <p:cNvSpPr txBox="1">
            <a:spLocks noChangeArrowheads="1"/>
          </p:cNvSpPr>
          <p:nvPr/>
        </p:nvSpPr>
        <p:spPr bwMode="auto">
          <a:xfrm>
            <a:off x="1128028" y="4323472"/>
            <a:ext cx="5876926" cy="606754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52247" tIns="26123" rIns="52247" bIns="26123">
            <a:spAutoFit/>
          </a:bodyPr>
          <a:lstStyle/>
          <a:p>
            <a:pPr defTabSz="2508250"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INTRODUÇÃO</a:t>
            </a:r>
          </a:p>
        </p:txBody>
      </p:sp>
      <p:sp>
        <p:nvSpPr>
          <p:cNvPr id="27" name="Text Box 42"/>
          <p:cNvSpPr txBox="1">
            <a:spLocks noChangeArrowheads="1"/>
          </p:cNvSpPr>
          <p:nvPr/>
        </p:nvSpPr>
        <p:spPr bwMode="auto">
          <a:xfrm>
            <a:off x="7526108" y="4318248"/>
            <a:ext cx="5876926" cy="606754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52247" tIns="26123" rIns="52247" bIns="26123">
            <a:spAutoFit/>
          </a:bodyPr>
          <a:lstStyle/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MATERIAL E MÉTODOS</a:t>
            </a:r>
          </a:p>
        </p:txBody>
      </p:sp>
      <p:sp>
        <p:nvSpPr>
          <p:cNvPr id="28" name="Text Box 42"/>
          <p:cNvSpPr txBox="1">
            <a:spLocks noChangeArrowheads="1"/>
          </p:cNvSpPr>
          <p:nvPr/>
        </p:nvSpPr>
        <p:spPr bwMode="auto">
          <a:xfrm>
            <a:off x="13848897" y="4318248"/>
            <a:ext cx="5876926" cy="606754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52247" tIns="26123" rIns="52247" bIns="26123">
            <a:spAutoFit/>
          </a:bodyPr>
          <a:lstStyle/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RESULTADOS E DISCUSSÃO</a:t>
            </a:r>
          </a:p>
        </p:txBody>
      </p:sp>
      <p:sp>
        <p:nvSpPr>
          <p:cNvPr id="32" name="Text Box 42"/>
          <p:cNvSpPr txBox="1">
            <a:spLocks noChangeArrowheads="1"/>
          </p:cNvSpPr>
          <p:nvPr/>
        </p:nvSpPr>
        <p:spPr bwMode="auto">
          <a:xfrm>
            <a:off x="20170996" y="4318248"/>
            <a:ext cx="5876926" cy="606754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52247" tIns="26123" rIns="52247" bIns="26123">
            <a:spAutoFit/>
          </a:bodyPr>
          <a:lstStyle/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CONCLUSÃO</a:t>
            </a:r>
          </a:p>
        </p:txBody>
      </p:sp>
      <p:sp>
        <p:nvSpPr>
          <p:cNvPr id="38" name="Text Box 42"/>
          <p:cNvSpPr txBox="1">
            <a:spLocks noChangeArrowheads="1"/>
          </p:cNvSpPr>
          <p:nvPr/>
        </p:nvSpPr>
        <p:spPr bwMode="auto">
          <a:xfrm>
            <a:off x="20170996" y="11329328"/>
            <a:ext cx="5876926" cy="606754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52247" tIns="26123" rIns="52247" bIns="26123">
            <a:spAutoFit/>
          </a:bodyPr>
          <a:lstStyle/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AGRADECIMENTOS (Opcional)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20170996" y="11936082"/>
            <a:ext cx="5876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defRPr/>
            </a:pPr>
            <a:r>
              <a:rPr lang="pt-BR" sz="2800" b="1" dirty="0">
                <a:latin typeface="Calibri" pitchFamily="34" charset="0"/>
              </a:rPr>
              <a:t>Letra </a:t>
            </a:r>
            <a:r>
              <a:rPr lang="pt-BR" sz="2800" b="1" dirty="0" err="1">
                <a:latin typeface="Calibri" pitchFamily="34" charset="0"/>
              </a:rPr>
              <a:t>Calibri</a:t>
            </a:r>
            <a:r>
              <a:rPr lang="pt-BR" sz="2800" b="1" dirty="0">
                <a:latin typeface="Calibri" pitchFamily="34" charset="0"/>
              </a:rPr>
              <a:t>, tamanho 28.</a:t>
            </a:r>
          </a:p>
        </p:txBody>
      </p:sp>
      <p:pic>
        <p:nvPicPr>
          <p:cNvPr id="31" name="image2.png">
            <a:extLst>
              <a:ext uri="{FF2B5EF4-FFF2-40B4-BE49-F238E27FC236}">
                <a16:creationId xmlns:a16="http://schemas.microsoft.com/office/drawing/2014/main" xmlns="" id="{FC0CDFEB-2FAC-4E78-97AC-8F75C9BE210B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24925419" y="559562"/>
            <a:ext cx="1637766" cy="2991712"/>
          </a:xfrm>
          <a:prstGeom prst="rect">
            <a:avLst/>
          </a:prstGeom>
          <a:ln/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B0707759-5609-498C-8F51-39ADD171D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9709" y="7839877"/>
            <a:ext cx="5019675" cy="307657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FD6BAFD1-AB80-493C-A48A-687CB0035F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0308" y="11258671"/>
            <a:ext cx="6096000" cy="3429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45739271-0364-45CE-BC31-4ACACE5138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49335" y="7625564"/>
            <a:ext cx="5076047" cy="2677656"/>
          </a:xfrm>
          <a:prstGeom prst="rect">
            <a:avLst/>
          </a:prstGeom>
        </p:spPr>
      </p:pic>
      <p:pic>
        <p:nvPicPr>
          <p:cNvPr id="1026" name="Picture 2" descr="Inserir uma tabela">
            <a:extLst>
              <a:ext uri="{FF2B5EF4-FFF2-40B4-BE49-F238E27FC236}">
                <a16:creationId xmlns:a16="http://schemas.microsoft.com/office/drawing/2014/main" xmlns="" id="{CA463CEE-407A-4D82-81A7-6747C39DC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9057" y="11169480"/>
            <a:ext cx="5396326" cy="351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sistemas.ufape.edu.br/easy/storage/eventos/22/PHOTO-2021-10-26-12-22-1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50" y="2760691"/>
            <a:ext cx="4177418" cy="164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1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376</Words>
  <Application>Microsoft Office PowerPoint</Application>
  <PresentationFormat>Personalizar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Default Design</vt:lpstr>
      <vt:lpstr>Apresentação do PowerPoint</vt:lpstr>
    </vt:vector>
  </TitlesOfParts>
  <Company>MegaPrint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36x60 Horizontal Template</dc:title>
  <dc:creator>Ethan Shulda;www.postersession.com</dc:creator>
  <cp:keywords>www.postersession.com</cp:keywords>
  <dc:description>©MegaPrint Inc. 2009</dc:description>
  <cp:lastModifiedBy>Conta da Microsoft</cp:lastModifiedBy>
  <cp:revision>58</cp:revision>
  <dcterms:created xsi:type="dcterms:W3CDTF">2008-12-04T00:20:37Z</dcterms:created>
  <dcterms:modified xsi:type="dcterms:W3CDTF">2021-11-27T20:55:16Z</dcterms:modified>
  <cp:category>Research Poster</cp:category>
</cp:coreProperties>
</file>